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4EBA-F0D6-3490-E74B-926A63465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0FF7C-2356-3C4B-6B95-E28E5A67C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9A668-0CDA-B593-D70D-3709F109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A694-B450-608C-3988-D90D50C2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0616-108D-6858-AD46-F599EF84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0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88CA-3CD6-A14F-BC23-E88AFC42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03CFD6-D7C6-0868-DAA1-BF425606E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2E2D2-4E72-9FC7-3743-49CF391F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EDE1F-D934-BBB6-5B8E-85272D27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2F832-4B0B-59BA-DE32-F3F4AC286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5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45163-D1D8-CF5F-38C3-02EB7E225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AF115-627F-F202-4076-1D56B5DCD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E5F03-CBD3-791F-9BDD-EEC43B4B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1CF5-AA0C-F673-D370-E84D3E90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ED0DF-C774-4035-AFB3-977CCDA2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5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6FE95-4469-71FD-A96A-46CA5167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DA463-5DFC-0104-C617-D60A5828A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4B472-CDBD-61B1-E8CA-6A2BBE9C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97F2F-92A5-39A6-3AD1-0F1F861F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CD7A6-9843-16BB-5703-6FF80AD8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6C04E-C818-FC3F-4B5D-29F59E06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CD368-78D9-0220-60C1-A07A32EB5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7FBC8-1A52-2958-4587-BB61DB02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FA4C4-3546-5B79-A949-B3DE25DF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5F2D1-9A22-0E2C-CECD-E7F9FE82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4483-91C4-E62F-931E-ADCA1F87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D61DA-3F50-83FB-E133-7B1D3E573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F9AD7-471D-6215-1DFB-C726A29EA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50CF8-2755-6B4A-09BC-F9769143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C5249-9F5C-0AEA-7C8F-44985D30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F2CF0-20B9-5D14-6B83-8706237F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8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7232-EA61-A203-73D9-F8762E8D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2B8F0-619B-A047-999C-AC67DFB7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991EE-EBEA-B7D8-F4D7-457904766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9E365-6772-E8A7-5508-1FDF64D6E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B6746-DC2A-ED42-0AC4-3C3C8AAEB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97E0D-728E-8804-BD52-C7E824F7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81E1B-902F-C183-F37A-F9CCCE8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3AF0F-DC62-7CD4-3B84-BA0894C7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0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E34A-9D2D-BED1-9B2E-A63E4C2F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442A3-BCD7-0D27-8347-BA55178A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81E11-8C3F-9BBB-F392-70552A9F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66273-963E-F483-95A6-C4E90C7D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FCA78-5CB6-7F14-1595-1C2995E6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1F2FA-E6AA-695C-293A-1A55D139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0D77E-1C0B-2651-7DA7-580C0DA5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4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1C16-1B1B-D50A-E13E-4FBAD818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CA49B-7B62-08E4-2116-FE369544B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84068-D6FA-1DFA-33B0-759D04AC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6EFEB-7AAE-D06A-F58B-DF90681B7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1FE6B-F604-C61D-EC8F-0B210546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58A8E-187C-C051-6069-F0D3E979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1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9D1A6-0AA8-3CEC-3A9C-9424842AB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00E815-6615-F6DD-93FA-7302B1038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7432A-ECBE-C439-5B5D-7E8BF2D50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74DE0-5417-F58A-523B-716F92B8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3C6F7-1653-44E1-9E2F-2E677ED3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A5713-8D0A-E25C-73E7-E2F37C42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2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A3E53-246A-2FC8-97F9-5DC9E876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F6CA-9870-AB83-E73B-431D5D825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785C0-CD23-CAE4-1EBD-A4C8D2F6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964A-BB48-4650-851C-ECA0F305DD62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D934B-5C34-F582-B02A-5F724341B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F94C4-883E-70F4-0D2F-47D3583A6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0030-A3EB-4164-9E52-19B21B1F1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E67F52-639C-14C4-62B2-AB7FC6F5C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42591"/>
              </p:ext>
            </p:extLst>
          </p:nvPr>
        </p:nvGraphicFramePr>
        <p:xfrm>
          <a:off x="744374" y="691673"/>
          <a:ext cx="10844244" cy="589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061">
                  <a:extLst>
                    <a:ext uri="{9D8B030D-6E8A-4147-A177-3AD203B41FA5}">
                      <a16:colId xmlns:a16="http://schemas.microsoft.com/office/drawing/2014/main" val="3687348027"/>
                    </a:ext>
                  </a:extLst>
                </a:gridCol>
                <a:gridCol w="2711061">
                  <a:extLst>
                    <a:ext uri="{9D8B030D-6E8A-4147-A177-3AD203B41FA5}">
                      <a16:colId xmlns:a16="http://schemas.microsoft.com/office/drawing/2014/main" val="279596870"/>
                    </a:ext>
                  </a:extLst>
                </a:gridCol>
                <a:gridCol w="2711061">
                  <a:extLst>
                    <a:ext uri="{9D8B030D-6E8A-4147-A177-3AD203B41FA5}">
                      <a16:colId xmlns:a16="http://schemas.microsoft.com/office/drawing/2014/main" val="862724327"/>
                    </a:ext>
                  </a:extLst>
                </a:gridCol>
                <a:gridCol w="2711061">
                  <a:extLst>
                    <a:ext uri="{9D8B030D-6E8A-4147-A177-3AD203B41FA5}">
                      <a16:colId xmlns:a16="http://schemas.microsoft.com/office/drawing/2014/main" val="2884280718"/>
                    </a:ext>
                  </a:extLst>
                </a:gridCol>
              </a:tblGrid>
              <a:tr h="82921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is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Why is it needed?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would happened if the terms wasn’t in the contract?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110708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Indemnity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228033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307822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Exclusion/ limitation of 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360732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Subcontracting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75699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Insurances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775790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Guarantees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846170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Liquidated Damages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940676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Labour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54869"/>
                  </a:ext>
                </a:extLst>
              </a:tr>
              <a:tr h="542961">
                <a:tc>
                  <a:txBody>
                    <a:bodyPr/>
                    <a:lstStyle/>
                    <a:p>
                      <a:r>
                        <a:rPr lang="en-GB" dirty="0"/>
                        <a:t>Ethical Sourcing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241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43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McIntyre</dc:creator>
  <cp:lastModifiedBy>Colin McIntyre</cp:lastModifiedBy>
  <cp:revision>2</cp:revision>
  <dcterms:created xsi:type="dcterms:W3CDTF">2022-09-27T17:09:59Z</dcterms:created>
  <dcterms:modified xsi:type="dcterms:W3CDTF">2022-09-28T14:51:25Z</dcterms:modified>
</cp:coreProperties>
</file>