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8ACBC-7383-4B55-83D8-ED9622672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FAA663-8759-4F9F-94B3-997A198FEB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52F66-50F4-412D-A932-EF4691B66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DD41-8D03-40F7-9956-4BC38204B4E8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47460-7241-4842-ADF0-4029B01BD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CF10A-64F5-486D-ABEF-1F3279760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3421-8933-4BED-BC20-8F7EAD844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814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D6385-39A4-4AD8-9CA1-A33D624DE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BC5501-8532-4BBE-A49F-42513AC6E2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31608-8ACC-4C10-9DD3-0BDD40FC5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DD41-8D03-40F7-9956-4BC38204B4E8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05973-84A9-4B3A-BDEE-9A0C9390E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658DF-C9DC-4E50-8AED-A049307FB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3421-8933-4BED-BC20-8F7EAD844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861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5C3AE2-4F6D-4577-A963-A242204F15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7F33F7-27C6-4049-946E-9D3FA71A7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79C94-EA74-4524-8107-A5B9BA8F0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DD41-8D03-40F7-9956-4BC38204B4E8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FE119-2383-4FB7-B509-2AED883CB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22E17-2ADD-41F5-8C47-46EAB15ED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3421-8933-4BED-BC20-8F7EAD844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449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AB4C2-28CF-42B4-88A6-F29C4D279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77753-4E67-4B2A-906D-87118E294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08A2A-3A1F-4F3D-AD1A-2B409895B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DD41-8D03-40F7-9956-4BC38204B4E8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6ED0A-7FE5-475E-A5D2-7A6B13B44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540ED-FCE9-4B7F-8A4E-6EB91CD87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3421-8933-4BED-BC20-8F7EAD844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484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C9A21-86C7-4D2D-9C39-B4D444BB0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E2E2E-B860-42BC-AB21-C0B0C153C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2DF8E0-195C-4E64-93E4-C49948A02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DD41-8D03-40F7-9956-4BC38204B4E8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486DC-4209-44C2-82E3-B3ABE6BC7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4180C-BFB5-486E-AE8C-8135BFD18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3421-8933-4BED-BC20-8F7EAD844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979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82D26-79E8-4987-818B-F2D064021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4493-A71F-4DFE-9475-C9D83ED587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45C192-0F98-4222-A15C-3BFF14D41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C0F796-A7E4-4A2A-BB19-D23275067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DD41-8D03-40F7-9956-4BC38204B4E8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B9D0C9-917A-43AE-B28C-59BC232A1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9D86CD-1CD9-494C-9097-6D00F5373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3421-8933-4BED-BC20-8F7EAD844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23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3BA21-ECF8-4A5A-887A-2CFBB4518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CFBB16-BAA6-4F25-B5C1-4A421E03F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E591CD-1EA4-4102-B6EE-D4DCEC7A8E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EAF973-A9F0-4290-AF70-F89FEE3BD9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300D47-96F4-41A7-BA6A-D379333D88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3E23BC-1EF2-4047-A58F-1F704E0D9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DD41-8D03-40F7-9956-4BC38204B4E8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012351-8F10-4D63-AA7F-0A485A29A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B105E4-5111-4684-BEB1-CA7C442E7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3421-8933-4BED-BC20-8F7EAD844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304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25584-0585-4F44-AEDD-4E7C35605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788461-21FC-4678-87C7-8960582EF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DD41-8D03-40F7-9956-4BC38204B4E8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0B9BF5-BB4A-4A3F-B2A6-3FE54DCCE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272C66-8FD1-41A2-AFD8-F826C8261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3421-8933-4BED-BC20-8F7EAD844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959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FA82AC-770A-4493-914C-32E8C8E5E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DD41-8D03-40F7-9956-4BC38204B4E8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7AF9AF-57B7-4726-AC9C-9CCCED9BC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F536F-01CB-45C1-982D-AC1ED85EB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3421-8933-4BED-BC20-8F7EAD844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505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7B17C-BB87-4B11-9297-8628500F0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B4749-9F69-433E-9F1F-33AB62327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707607-75DA-4B64-94AB-7AE780B1A2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7ADB26-59CA-45CD-ACEF-E322C3C69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DD41-8D03-40F7-9956-4BC38204B4E8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F41472-E2CE-4D46-8DB1-B00F2C09A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7E5D79-8444-4B11-ABAE-0AD43895E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3421-8933-4BED-BC20-8F7EAD844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707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08283-7213-4F80-9C89-9545C2AC3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AFF704-EAD9-4025-9F6C-E1375922A8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574808-5540-47A5-AFC3-108843EB76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3FA4B6-C31C-4B71-A02A-4FC465173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DD41-8D03-40F7-9956-4BC38204B4E8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937F9C-9DAD-4038-B94C-4E94141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20517A-45A4-4664-89D9-72A0186E5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3421-8933-4BED-BC20-8F7EAD844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662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2C13ED-EDCE-4BA9-A63C-94D87B4FC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4D076A-4AE8-47CB-AC41-14009A9312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236CC-C995-4DDA-A911-51F3BE3B1D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CDD41-8D03-40F7-9956-4BC38204B4E8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50923-55B0-43FE-8280-F57650DA2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04ECB-2722-4FD5-979D-FBFA55F8CC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73421-8933-4BED-BC20-8F7EAD844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798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4FC5AF4-9EC9-40DB-8315-8CE6187CD6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004852"/>
              </p:ext>
            </p:extLst>
          </p:nvPr>
        </p:nvGraphicFramePr>
        <p:xfrm>
          <a:off x="452845" y="1721151"/>
          <a:ext cx="10816045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3788">
                  <a:extLst>
                    <a:ext uri="{9D8B030D-6E8A-4147-A177-3AD203B41FA5}">
                      <a16:colId xmlns:a16="http://schemas.microsoft.com/office/drawing/2014/main" val="4202958948"/>
                    </a:ext>
                  </a:extLst>
                </a:gridCol>
                <a:gridCol w="2562630">
                  <a:extLst>
                    <a:ext uri="{9D8B030D-6E8A-4147-A177-3AD203B41FA5}">
                      <a16:colId xmlns:a16="http://schemas.microsoft.com/office/drawing/2014/main" val="1238678745"/>
                    </a:ext>
                  </a:extLst>
                </a:gridCol>
                <a:gridCol w="2163209">
                  <a:extLst>
                    <a:ext uri="{9D8B030D-6E8A-4147-A177-3AD203B41FA5}">
                      <a16:colId xmlns:a16="http://schemas.microsoft.com/office/drawing/2014/main" val="3923640441"/>
                    </a:ext>
                  </a:extLst>
                </a:gridCol>
                <a:gridCol w="2163209">
                  <a:extLst>
                    <a:ext uri="{9D8B030D-6E8A-4147-A177-3AD203B41FA5}">
                      <a16:colId xmlns:a16="http://schemas.microsoft.com/office/drawing/2014/main" val="2442138209"/>
                    </a:ext>
                  </a:extLst>
                </a:gridCol>
                <a:gridCol w="2163209">
                  <a:extLst>
                    <a:ext uri="{9D8B030D-6E8A-4147-A177-3AD203B41FA5}">
                      <a16:colId xmlns:a16="http://schemas.microsoft.com/office/drawing/2014/main" val="696994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Nature of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WLAM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Information 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Personnel 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Difficulty of obtaining accurate costs (if at all)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395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816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110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623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818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789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576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58980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284B51F-74EB-45E6-AB4E-D4061BEB6B95}"/>
              </a:ext>
            </a:extLst>
          </p:cNvPr>
          <p:cNvSpPr txBox="1"/>
          <p:nvPr/>
        </p:nvSpPr>
        <p:spPr>
          <a:xfrm>
            <a:off x="452846" y="409303"/>
            <a:ext cx="2555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L4M8 Session 5 Activity 1</a:t>
            </a:r>
          </a:p>
          <a:p>
            <a:r>
              <a:rPr lang="en-GB" dirty="0"/>
              <a:t>Group Number  _____</a:t>
            </a:r>
          </a:p>
          <a:p>
            <a:r>
              <a:rPr lang="en-GB" dirty="0"/>
              <a:t>Capital Purchase ______</a:t>
            </a:r>
          </a:p>
        </p:txBody>
      </p:sp>
    </p:spTree>
    <p:extLst>
      <p:ext uri="{BB962C8B-B14F-4D97-AF65-F5344CB8AC3E}">
        <p14:creationId xmlns:p14="http://schemas.microsoft.com/office/powerpoint/2010/main" val="792369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30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MCINTYRE, COLIN RICHARD (PGT)</dc:creator>
  <cp:lastModifiedBy>MCINTYRE, COLIN RICHARD (PGT)</cp:lastModifiedBy>
  <cp:revision>2</cp:revision>
  <dcterms:created xsi:type="dcterms:W3CDTF">2021-10-04T10:11:02Z</dcterms:created>
  <dcterms:modified xsi:type="dcterms:W3CDTF">2021-10-04T15:11:35Z</dcterms:modified>
</cp:coreProperties>
</file>