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89D9-529D-419E-8591-C40EDD8F6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5374-22FB-48F7-896A-A38B36EA4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C03A-E97E-4956-8223-7AD5D5FA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D209F-62E6-4272-AAEF-B086CEDE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8282E-7A52-4917-9780-C1E25418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FC02-A767-4C96-A770-F61A534D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17C8F-2B49-4A17-8F85-629F54DFA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77449-FC6B-4655-BFCF-3FC72982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6B5FD-934F-4942-90AC-50C5905C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9917F-2F04-4D7C-86C9-4FA1E57A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1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225E08-F12D-4A03-B084-A48A365B3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8F443-17D3-4E02-AEB5-1AE10A903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98510-E6FC-49C9-9BBA-467B50F4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AAC81-9A65-4517-ACDD-F398BB21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0D0FE-CDE5-4C7F-96D3-633C7DAC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57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3027-F2E4-4652-ACBC-306D10CF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00DA2-3597-4653-BFEE-45459551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9EDC6-F4D6-448C-BE68-051767EE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64E3-23FE-4D48-8358-ED98EA82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E1CD0-A067-4CD9-950D-F4BD6560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6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FBDC-BD47-4DC3-B42C-5FCFB8F58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EFD09-20CD-43FC-AB20-516D3AD7D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79C87-ABF6-474C-A07D-B5312626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1A467-0250-463F-BF92-78896773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AC0AB-A1BA-43E8-B764-51E68DB3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36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A690B-A858-43AD-9010-86E27ACD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3363-1EDF-465B-B345-B0006CE16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79A7A-C008-40DA-8315-A201C8899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05FD9-48A9-4F13-B307-21F57C1A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B61D-71DA-490C-AC43-8E07A3E5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D69B9-1A23-4DD1-871A-6A2C7ABC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4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DFC4-EA37-4208-9F9B-EA60423D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5E154-B99B-46FA-A886-8B3C02051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8E5F7-D083-4396-BCC2-64C3B4F61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B0228-707D-428B-A3D4-9AB4C6ABD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79217-9C41-4033-8743-51418024B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69F6A-6689-4363-B3F4-72C608EE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51DB6-AB8C-4610-8698-5A67A185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A58A3-F9A6-4D5E-A533-B41BB04B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9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B811-BD6D-4E12-AC3E-756A7277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9A21D-8680-49F2-A0E3-31DDA396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161A7-F7AF-4642-9077-4ACB23E5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C0427-A325-4E3F-8F4D-7D2C8E54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4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2263A-CCD9-4C91-A90E-EFD7C7BB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47A075-0F68-4D7E-BA37-55C113E3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22DF5-4E7E-46A9-B1BA-821CD660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1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98434-AF5D-4550-8A12-6F72712F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E563-8A06-4FEC-8E5B-85B0B75D0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D3612-46A6-44EA-A576-639D0212C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EA805-E99E-486F-80AC-2A8537F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00B90-1EA2-4AE9-965E-E8F6A4D1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A5B11-DE44-445C-B0CA-45CF589F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1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A488-208D-443B-A102-C2859EE1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9C82-7E62-41CD-B7B8-7D979DE00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20833-3FAC-46C0-84EB-2A94C5348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3691C-8FAE-4CDC-A9AA-65079429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65F21-70E0-41FA-B436-602992C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563BC-32BC-42FB-B361-22615CCB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0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44077-8E53-40BB-A520-ECBE2B08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97B4E-99BC-402D-BA4C-5D241E8BA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2BC59-2429-44A3-A722-709A1AC7D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2EBB5-B73D-46F7-BEE8-DD15485C0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95A7-763E-4B46-A3BA-50FBFB1C6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1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3F0FFA-E2E4-47D9-A0CD-256F770E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585052"/>
              </p:ext>
            </p:extLst>
          </p:nvPr>
        </p:nvGraphicFramePr>
        <p:xfrm>
          <a:off x="1316314" y="855307"/>
          <a:ext cx="9289144" cy="4360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4252">
                  <a:extLst>
                    <a:ext uri="{9D8B030D-6E8A-4147-A177-3AD203B41FA5}">
                      <a16:colId xmlns:a16="http://schemas.microsoft.com/office/drawing/2014/main" val="278305695"/>
                    </a:ext>
                  </a:extLst>
                </a:gridCol>
                <a:gridCol w="4664892">
                  <a:extLst>
                    <a:ext uri="{9D8B030D-6E8A-4147-A177-3AD203B41FA5}">
                      <a16:colId xmlns:a16="http://schemas.microsoft.com/office/drawing/2014/main" val="792228674"/>
                    </a:ext>
                  </a:extLst>
                </a:gridCol>
              </a:tblGrid>
              <a:tr h="429867">
                <a:tc>
                  <a:txBody>
                    <a:bodyPr/>
                    <a:lstStyle/>
                    <a:p>
                      <a:r>
                        <a:rPr lang="en-GB" dirty="0"/>
                        <a:t>Award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Weighting (0  - Low, 10 – High)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68148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858705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9475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583234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673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666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2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COLIN RICHARD (PGT)</dc:creator>
  <cp:lastModifiedBy>MCINTYRE, COLIN RICHARD (PGT)</cp:lastModifiedBy>
  <cp:revision>3</cp:revision>
  <dcterms:created xsi:type="dcterms:W3CDTF">2021-09-20T14:40:33Z</dcterms:created>
  <dcterms:modified xsi:type="dcterms:W3CDTF">2021-09-27T15:43:08Z</dcterms:modified>
</cp:coreProperties>
</file>